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CFCD55-EE10-45D0-B051-CFC6CDCB2586}" type="datetimeFigureOut">
              <a:rPr lang="sk-SK" smtClean="0"/>
              <a:t>10.6.2019</a:t>
            </a:fld>
            <a:endParaRPr lang="sk-SK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6534E1-DB24-4ED3-8618-28C24CA7405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71924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6534E1-DB24-4ED3-8618-28C24CA74059}" type="slidenum">
              <a:rPr lang="sk-SK" smtClean="0"/>
              <a:t>11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949371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9098D-07D6-445A-94E9-E0B191E6AA00}" type="datetimeFigureOut">
              <a:rPr lang="sk-SK" smtClean="0"/>
              <a:t>10.6.2019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CE5D8-76F6-4C62-B4CD-682AE969DDF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00239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9098D-07D6-445A-94E9-E0B191E6AA00}" type="datetimeFigureOut">
              <a:rPr lang="sk-SK" smtClean="0"/>
              <a:t>10.6.2019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CE5D8-76F6-4C62-B4CD-682AE969DDF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97633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9098D-07D6-445A-94E9-E0B191E6AA00}" type="datetimeFigureOut">
              <a:rPr lang="sk-SK" smtClean="0"/>
              <a:t>10.6.2019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CE5D8-76F6-4C62-B4CD-682AE969DDF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00669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9098D-07D6-445A-94E9-E0B191E6AA00}" type="datetimeFigureOut">
              <a:rPr lang="sk-SK" smtClean="0"/>
              <a:t>10.6.2019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CE5D8-76F6-4C62-B4CD-682AE969DDF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46867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9098D-07D6-445A-94E9-E0B191E6AA00}" type="datetimeFigureOut">
              <a:rPr lang="sk-SK" smtClean="0"/>
              <a:t>10.6.2019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CE5D8-76F6-4C62-B4CD-682AE969DDF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47938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9098D-07D6-445A-94E9-E0B191E6AA00}" type="datetimeFigureOut">
              <a:rPr lang="sk-SK" smtClean="0"/>
              <a:t>10.6.2019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CE5D8-76F6-4C62-B4CD-682AE969DDF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66340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9098D-07D6-445A-94E9-E0B191E6AA00}" type="datetimeFigureOut">
              <a:rPr lang="sk-SK" smtClean="0"/>
              <a:t>10.6.2019</a:t>
            </a:fld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CE5D8-76F6-4C62-B4CD-682AE969DDF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66946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9098D-07D6-445A-94E9-E0B191E6AA00}" type="datetimeFigureOut">
              <a:rPr lang="sk-SK" smtClean="0"/>
              <a:t>10.6.2019</a:t>
            </a:fld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CE5D8-76F6-4C62-B4CD-682AE969DDF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98220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9098D-07D6-445A-94E9-E0B191E6AA00}" type="datetimeFigureOut">
              <a:rPr lang="sk-SK" smtClean="0"/>
              <a:t>10.6.2019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CE5D8-76F6-4C62-B4CD-682AE969DDF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21643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9098D-07D6-445A-94E9-E0B191E6AA00}" type="datetimeFigureOut">
              <a:rPr lang="sk-SK" smtClean="0"/>
              <a:t>10.6.2019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CE5D8-76F6-4C62-B4CD-682AE969DDF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05146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9098D-07D6-445A-94E9-E0B191E6AA00}" type="datetimeFigureOut">
              <a:rPr lang="sk-SK" smtClean="0"/>
              <a:t>10.6.2019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CE5D8-76F6-4C62-B4CD-682AE969DDF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9712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C9098D-07D6-445A-94E9-E0B191E6AA00}" type="datetimeFigureOut">
              <a:rPr lang="sk-SK" smtClean="0"/>
              <a:t>10.6.2019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CE5D8-76F6-4C62-B4CD-682AE969DDF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77963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Vychovávajme príkladom nie darčekmi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err="1" smtClean="0"/>
              <a:t>gabriela.herenyiova@uniba.sk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808950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Základom rodičovskej výchovy je dávať dieťaťu pocit hodnoty a sebavedomia už od raného veku, aby čo najlepšie dokázalo odolávať pocitom menejcennosti, aby sa naučilo úspešne zvládať vlastnú neistotu a prekonávať nedostatky, aby zo závažných záťažových situácií vo svojom živote mohlo vychádzať ako víťaz a nie ako porazený.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240210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pPr marL="0" indent="0">
              <a:buNone/>
            </a:pPr>
            <a:r>
              <a:rPr lang="sk-SK" dirty="0" smtClean="0"/>
              <a:t>                         Ďakujem za pozornosť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32894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Podmienky súčasnej rodiny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Štruktúra rodiny</a:t>
            </a:r>
          </a:p>
          <a:p>
            <a:r>
              <a:rPr lang="sk-SK" dirty="0" smtClean="0"/>
              <a:t>Postupná izolácia</a:t>
            </a:r>
          </a:p>
          <a:p>
            <a:r>
              <a:rPr lang="sk-SK" dirty="0" smtClean="0"/>
              <a:t>Rozvodovosť</a:t>
            </a:r>
          </a:p>
          <a:p>
            <a:r>
              <a:rPr lang="sk-SK" dirty="0" smtClean="0"/>
              <a:t>Striedavá starostlivosť</a:t>
            </a:r>
          </a:p>
          <a:p>
            <a:r>
              <a:rPr lang="sk-SK" dirty="0" smtClean="0"/>
              <a:t>Otec – problém so zaradením a začlenením sa</a:t>
            </a:r>
          </a:p>
          <a:p>
            <a:r>
              <a:rPr lang="sk-SK" dirty="0" smtClean="0"/>
              <a:t>Dieťa – vyrastá s veľkou mierou napätia, nenachádza potrebnú oporu a pevné sociálne väzby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013598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Zamestnanosť rodičov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Zmena systému rodiny</a:t>
            </a:r>
          </a:p>
          <a:p>
            <a:r>
              <a:rPr lang="sk-SK" dirty="0" smtClean="0"/>
              <a:t>Mnohé ženy – matky sa cítia </a:t>
            </a:r>
            <a:r>
              <a:rPr lang="sk-SK" b="1" dirty="0" smtClean="0"/>
              <a:t>nespokojné, </a:t>
            </a:r>
            <a:r>
              <a:rPr lang="sk-SK" dirty="0" smtClean="0"/>
              <a:t>ak sú „ donútené“ venovať sa dieťaťu namiesto kariéry – </a:t>
            </a:r>
            <a:r>
              <a:rPr lang="sk-SK" i="1" dirty="0" smtClean="0"/>
              <a:t>robím to PRE dieťa</a:t>
            </a:r>
            <a:endParaRPr lang="sk-SK" dirty="0" smtClean="0"/>
          </a:p>
          <a:p>
            <a:r>
              <a:rPr lang="sk-SK" dirty="0" smtClean="0"/>
              <a:t>Stále hroziaca finančná neistota</a:t>
            </a:r>
          </a:p>
          <a:p>
            <a:r>
              <a:rPr lang="sk-SK" dirty="0" smtClean="0"/>
              <a:t>Konzumná spoločnosť – dôraz na to </a:t>
            </a:r>
            <a:r>
              <a:rPr lang="sk-SK" b="1" dirty="0" smtClean="0"/>
              <a:t>čo kto má, než na to kým je</a:t>
            </a:r>
            <a:r>
              <a:rPr lang="sk-SK" dirty="0" smtClean="0"/>
              <a:t> / hodnota peňazí /</a:t>
            </a:r>
          </a:p>
          <a:p>
            <a:r>
              <a:rPr lang="sk-SK" b="1" dirty="0" smtClean="0"/>
              <a:t>Nie je čas na deti –</a:t>
            </a:r>
            <a:r>
              <a:rPr lang="sk-SK" dirty="0" smtClean="0"/>
              <a:t> záťaž doma aj v škole</a:t>
            </a:r>
            <a:endParaRPr lang="sk-SK" b="1" dirty="0"/>
          </a:p>
        </p:txBody>
      </p:sp>
    </p:spTree>
    <p:extLst>
      <p:ext uri="{BB962C8B-B14F-4D97-AF65-F5344CB8AC3E}">
        <p14:creationId xmlns:p14="http://schemas.microsoft.com/office/powerpoint/2010/main" val="1653344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Súčasný prístup k výchove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Založený na </a:t>
            </a:r>
          </a:p>
          <a:p>
            <a:r>
              <a:rPr lang="sk-SK" dirty="0" smtClean="0"/>
              <a:t>Ústupčivosti</a:t>
            </a:r>
          </a:p>
          <a:p>
            <a:r>
              <a:rPr lang="sk-SK" dirty="0" smtClean="0"/>
              <a:t>Ľahostajnosti</a:t>
            </a:r>
          </a:p>
          <a:p>
            <a:r>
              <a:rPr lang="sk-SK" dirty="0" smtClean="0"/>
              <a:t>Zhovievavosti</a:t>
            </a:r>
          </a:p>
          <a:p>
            <a:r>
              <a:rPr lang="sk-SK" dirty="0" smtClean="0"/>
              <a:t>Nezúčastnenosti</a:t>
            </a:r>
          </a:p>
          <a:p>
            <a:r>
              <a:rPr lang="sk-SK" dirty="0" smtClean="0"/>
              <a:t>Rodičia ustupujú vo všetkom dieťaťu a jeho požiadavkám, majú k nemu podceňujúci postoj</a:t>
            </a:r>
          </a:p>
        </p:txBody>
      </p:sp>
    </p:spTree>
    <p:extLst>
      <p:ext uri="{BB962C8B-B14F-4D97-AF65-F5344CB8AC3E}">
        <p14:creationId xmlns:p14="http://schemas.microsoft.com/office/powerpoint/2010/main" val="1807859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Dôležité je mať rodiča, ktorý je empatický a je k dispozícii svojmu dieťaťu – je mu bezpečnou oporou v tom, ako poznáva svet, učí sa rozumieť mu, rozumieť sebe, zvládať svoje emócie, </a:t>
            </a:r>
            <a:r>
              <a:rPr lang="sk-SK" dirty="0" err="1" smtClean="0"/>
              <a:t>vysporiadať</a:t>
            </a:r>
            <a:r>
              <a:rPr lang="sk-SK" dirty="0" smtClean="0"/>
              <a:t> sa so záťažou. Takýto rodič predstavuje bezpečnú základňu pre dieťa, no tým bezpečím sú aj pevné hranice, ktoré mnohým deťom dnes chýbajú....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718759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Ideálny rodič?????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Lepšie ako byť ideálnym rodičom je byť dobrým rodičom.</a:t>
            </a:r>
          </a:p>
          <a:p>
            <a:r>
              <a:rPr lang="sk-SK" dirty="0" smtClean="0"/>
              <a:t>Robí chyby, ale zároveň je schopný sebareflexie.</a:t>
            </a:r>
          </a:p>
          <a:p>
            <a:r>
              <a:rPr lang="sk-SK" dirty="0" smtClean="0"/>
              <a:t>Nie je dobré deti NADMERNE chrániť pred okolitým „ zlým“ svetom a frustráciou.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138142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A práve tým, že rodič chybuje, svoje chyby vidí a je ochotný si ich pripustiť aj pred dieťaťom, zvyšuje jeho odolnosť a pripravuje ho tak na reálny život.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59902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Samovraždy u detí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/>
              <a:t>Pocit beznádeje</a:t>
            </a:r>
          </a:p>
          <a:p>
            <a:r>
              <a:rPr lang="sk-SK" dirty="0" smtClean="0"/>
              <a:t>Bezvýchodiskovosť situácie</a:t>
            </a:r>
          </a:p>
          <a:p>
            <a:r>
              <a:rPr lang="sk-SK" dirty="0" smtClean="0"/>
              <a:t>Konflikty s blízkymi</a:t>
            </a:r>
          </a:p>
          <a:p>
            <a:r>
              <a:rPr lang="sk-SK" dirty="0" smtClean="0"/>
              <a:t>Pocit nedostatočnej opory u blízkych ľudí – majú pocit že samovraždou potrestajú toho, kto im ublížil....</a:t>
            </a:r>
          </a:p>
          <a:p>
            <a:r>
              <a:rPr lang="sk-SK" dirty="0" smtClean="0"/>
              <a:t>Sociálna izolácia – deti sa nenaučia komunikovať s vrstovníkmi, chýbajú im osobné skúsenosti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092995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Výchovné hranice  určujú aj </a:t>
            </a:r>
            <a:r>
              <a:rPr lang="sk-SK" dirty="0" err="1" smtClean="0"/>
              <a:t>frustračnú</a:t>
            </a:r>
            <a:r>
              <a:rPr lang="sk-SK" dirty="0" smtClean="0"/>
              <a:t> toleranciu</a:t>
            </a:r>
          </a:p>
          <a:p>
            <a:r>
              <a:rPr lang="sk-SK" dirty="0" smtClean="0"/>
              <a:t>Prehnané ochraňovanie a </a:t>
            </a:r>
            <a:r>
              <a:rPr lang="sk-SK" dirty="0" err="1" smtClean="0"/>
              <a:t>protektívny</a:t>
            </a:r>
            <a:r>
              <a:rPr lang="sk-SK" dirty="0" smtClean="0"/>
              <a:t> štýl výchovy vedú k neschopnosti adaptácie neúspechov v dospelosti</a:t>
            </a:r>
          </a:p>
          <a:p>
            <a:r>
              <a:rPr lang="sk-SK" dirty="0" smtClean="0"/>
              <a:t>V detstve sa musíme naučiť riešiť problémy </a:t>
            </a:r>
          </a:p>
          <a:p>
            <a:pPr marL="0" indent="0">
              <a:buNone/>
            </a:pPr>
            <a:r>
              <a:rPr lang="sk-SK" dirty="0"/>
              <a:t> </a:t>
            </a:r>
            <a:r>
              <a:rPr lang="sk-SK" dirty="0" smtClean="0"/>
              <a:t>    „ ako s vyrovnať s neúspechom a ako ho    </a:t>
            </a:r>
          </a:p>
          <a:p>
            <a:pPr marL="0" indent="0">
              <a:buNone/>
            </a:pPr>
            <a:r>
              <a:rPr lang="sk-SK" dirty="0"/>
              <a:t> </a:t>
            </a:r>
            <a:r>
              <a:rPr lang="sk-SK" dirty="0" smtClean="0"/>
              <a:t>       zvládnuť“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958187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395</Words>
  <Application>Microsoft Office PowerPoint</Application>
  <PresentationFormat>Předvádění na obrazovce (4:3)</PresentationFormat>
  <Paragraphs>45</Paragraphs>
  <Slides>11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systému Office</vt:lpstr>
      <vt:lpstr>Vychovávajme príkladom nie darčekmi</vt:lpstr>
      <vt:lpstr>Podmienky súčasnej rodiny</vt:lpstr>
      <vt:lpstr>Zamestnanosť rodičov</vt:lpstr>
      <vt:lpstr>Súčasný prístup k výchove</vt:lpstr>
      <vt:lpstr>Prezentace aplikace PowerPoint</vt:lpstr>
      <vt:lpstr>Ideálny rodič?????</vt:lpstr>
      <vt:lpstr>Prezentace aplikace PowerPoint</vt:lpstr>
      <vt:lpstr>Samovraždy u detí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Vychovávajme príkladom nie darčekmi</dc:title>
  <dc:creator>Gabika</dc:creator>
  <cp:lastModifiedBy>Gabika</cp:lastModifiedBy>
  <cp:revision>11</cp:revision>
  <dcterms:created xsi:type="dcterms:W3CDTF">2019-06-10T07:08:26Z</dcterms:created>
  <dcterms:modified xsi:type="dcterms:W3CDTF">2019-06-10T07:58:49Z</dcterms:modified>
</cp:coreProperties>
</file>